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88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C31E4C-5D88-4C9E-AC26-9D2BE0A958A5}" type="datetimeFigureOut">
              <a:rPr lang="en-US" smtClean="0"/>
              <a:t>5/14/2013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9D6AA5-2903-4A7B-8FA7-DED024A0D39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C31E4C-5D88-4C9E-AC26-9D2BE0A958A5}" type="datetimeFigureOut">
              <a:rPr lang="en-US" smtClean="0"/>
              <a:t>5/14/2013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9D6AA5-2903-4A7B-8FA7-DED024A0D39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C31E4C-5D88-4C9E-AC26-9D2BE0A958A5}" type="datetimeFigureOut">
              <a:rPr lang="en-US" smtClean="0"/>
              <a:t>5/14/2013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9D6AA5-2903-4A7B-8FA7-DED024A0D39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C31E4C-5D88-4C9E-AC26-9D2BE0A958A5}" type="datetimeFigureOut">
              <a:rPr lang="en-US" smtClean="0"/>
              <a:t>5/14/2013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9D6AA5-2903-4A7B-8FA7-DED024A0D39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C31E4C-5D88-4C9E-AC26-9D2BE0A958A5}" type="datetimeFigureOut">
              <a:rPr lang="en-US" smtClean="0"/>
              <a:t>5/14/2013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9D6AA5-2903-4A7B-8FA7-DED024A0D39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C31E4C-5D88-4C9E-AC26-9D2BE0A958A5}" type="datetimeFigureOut">
              <a:rPr lang="en-US" smtClean="0"/>
              <a:t>5/14/2013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9D6AA5-2903-4A7B-8FA7-DED024A0D39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C31E4C-5D88-4C9E-AC26-9D2BE0A958A5}" type="datetimeFigureOut">
              <a:rPr lang="en-US" smtClean="0"/>
              <a:t>5/14/2013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9D6AA5-2903-4A7B-8FA7-DED024A0D39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C31E4C-5D88-4C9E-AC26-9D2BE0A958A5}" type="datetimeFigureOut">
              <a:rPr lang="en-US" smtClean="0"/>
              <a:t>5/14/2013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9D6AA5-2903-4A7B-8FA7-DED024A0D39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C31E4C-5D88-4C9E-AC26-9D2BE0A958A5}" type="datetimeFigureOut">
              <a:rPr lang="en-US" smtClean="0"/>
              <a:t>5/14/2013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9D6AA5-2903-4A7B-8FA7-DED024A0D39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C31E4C-5D88-4C9E-AC26-9D2BE0A958A5}" type="datetimeFigureOut">
              <a:rPr lang="en-US" smtClean="0"/>
              <a:t>5/14/2013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9D6AA5-2903-4A7B-8FA7-DED024A0D39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C31E4C-5D88-4C9E-AC26-9D2BE0A958A5}" type="datetimeFigureOut">
              <a:rPr lang="en-US" smtClean="0"/>
              <a:t>5/14/2013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9D6AA5-2903-4A7B-8FA7-DED024A0D39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C31E4C-5D88-4C9E-AC26-9D2BE0A958A5}" type="datetimeFigureOut">
              <a:rPr lang="en-US" smtClean="0"/>
              <a:t>5/14/2013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9D6AA5-2903-4A7B-8FA7-DED024A0D39B}" type="slidenum">
              <a:rPr lang="en-US" smtClean="0"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 smtClean="0"/>
              <a:t>The Colony of BC and Confederation</a:t>
            </a:r>
            <a:endParaRPr lang="en-US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52400"/>
            <a:ext cx="8991600" cy="6553200"/>
          </a:xfrm>
        </p:spPr>
        <p:txBody>
          <a:bodyPr>
            <a:normAutofit/>
          </a:bodyPr>
          <a:lstStyle/>
          <a:p>
            <a:r>
              <a:rPr lang="en-US" dirty="0" err="1" smtClean="0"/>
              <a:t>Cariboo</a:t>
            </a:r>
            <a:r>
              <a:rPr lang="en-US" dirty="0" smtClean="0"/>
              <a:t> Gold Rush: 35,000+ prospectors</a:t>
            </a:r>
          </a:p>
          <a:p>
            <a:pPr lvl="1"/>
            <a:r>
              <a:rPr lang="en-US" dirty="0" smtClean="0"/>
              <a:t>Started to leave </a:t>
            </a:r>
            <a:r>
              <a:rPr lang="en-US" dirty="0" err="1" smtClean="0"/>
              <a:t>Cariboo</a:t>
            </a:r>
            <a:r>
              <a:rPr lang="en-US" dirty="0" smtClean="0"/>
              <a:t> region and the colony</a:t>
            </a:r>
          </a:p>
          <a:p>
            <a:r>
              <a:rPr lang="en-US" dirty="0" smtClean="0"/>
              <a:t>Rapid loss of revenue and population</a:t>
            </a:r>
          </a:p>
          <a:p>
            <a:r>
              <a:rPr lang="en-US" dirty="0" smtClean="0"/>
              <a:t>BC suffered great financial losses</a:t>
            </a:r>
          </a:p>
          <a:p>
            <a:r>
              <a:rPr lang="en-US" dirty="0" smtClean="0"/>
              <a:t>1866: BC and Van. Island had significant debts</a:t>
            </a:r>
          </a:p>
          <a:p>
            <a:r>
              <a:rPr lang="en-US" dirty="0" smtClean="0"/>
              <a:t>Colonial office in Britain agreed w/ idea of union</a:t>
            </a:r>
          </a:p>
          <a:p>
            <a:r>
              <a:rPr lang="en-US" b="1" dirty="0" smtClean="0"/>
              <a:t>August 6, 1866</a:t>
            </a:r>
            <a:r>
              <a:rPr lang="en-US" dirty="0" smtClean="0"/>
              <a:t>: British </a:t>
            </a:r>
            <a:r>
              <a:rPr lang="en-US" dirty="0" err="1" smtClean="0"/>
              <a:t>g’ment</a:t>
            </a:r>
            <a:r>
              <a:rPr lang="en-US" dirty="0" smtClean="0"/>
              <a:t> formally joined the 2 colonies together as British Columbia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52400"/>
            <a:ext cx="8839200" cy="3048000"/>
          </a:xfrm>
        </p:spPr>
        <p:txBody>
          <a:bodyPr>
            <a:normAutofit fontScale="92500"/>
          </a:bodyPr>
          <a:lstStyle/>
          <a:p>
            <a:r>
              <a:rPr lang="en-US" dirty="0" smtClean="0"/>
              <a:t>Governor Seymour became governor of new colony</a:t>
            </a:r>
          </a:p>
          <a:p>
            <a:r>
              <a:rPr lang="en-US" dirty="0" smtClean="0"/>
              <a:t>Legislative Council established</a:t>
            </a:r>
          </a:p>
          <a:p>
            <a:r>
              <a:rPr lang="en-US" dirty="0" smtClean="0"/>
              <a:t>Union didn’t solve economic woes</a:t>
            </a:r>
          </a:p>
          <a:p>
            <a:r>
              <a:rPr lang="en-US" dirty="0" smtClean="0"/>
              <a:t>Population cont’d to decline</a:t>
            </a:r>
          </a:p>
          <a:p>
            <a:r>
              <a:rPr lang="en-US" dirty="0" smtClean="0"/>
              <a:t>Money issues cont’d</a:t>
            </a:r>
            <a:endParaRPr lang="en-US" dirty="0"/>
          </a:p>
        </p:txBody>
      </p:sp>
      <p:pic>
        <p:nvPicPr>
          <p:cNvPr id="1026" name="Picture 2" descr="http://edhird.files.wordpress.com/2010/06/frederickseymour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67200" y="2667000"/>
            <a:ext cx="2895600" cy="392643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52400"/>
            <a:ext cx="8839200" cy="1143000"/>
          </a:xfrm>
        </p:spPr>
        <p:txBody>
          <a:bodyPr/>
          <a:lstStyle/>
          <a:p>
            <a:r>
              <a:rPr lang="en-US" dirty="0" smtClean="0"/>
              <a:t>Confederation debate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371600"/>
            <a:ext cx="8839200" cy="5334000"/>
          </a:xfrm>
        </p:spPr>
        <p:txBody>
          <a:bodyPr/>
          <a:lstStyle/>
          <a:p>
            <a:r>
              <a:rPr lang="en-US" dirty="0" smtClean="0"/>
              <a:t>Three main factions:</a:t>
            </a:r>
          </a:p>
          <a:p>
            <a:pPr marL="971550" lvl="1" indent="-514350">
              <a:buAutoNum type="arabicPeriod"/>
            </a:pPr>
            <a:r>
              <a:rPr lang="en-US" dirty="0" smtClean="0"/>
              <a:t>Strongly opposed to confederation (</a:t>
            </a:r>
            <a:r>
              <a:rPr lang="en-US" i="1" dirty="0" smtClean="0"/>
              <a:t>anti-</a:t>
            </a:r>
            <a:r>
              <a:rPr lang="en-US" i="1" dirty="0" err="1" smtClean="0"/>
              <a:t>confederationists</a:t>
            </a:r>
            <a:r>
              <a:rPr lang="en-US" dirty="0" smtClean="0"/>
              <a:t>)</a:t>
            </a:r>
          </a:p>
          <a:p>
            <a:pPr marL="971550" lvl="1" indent="-514350">
              <a:buAutoNum type="arabicPeriod"/>
            </a:pPr>
            <a:r>
              <a:rPr lang="en-US" dirty="0" smtClean="0"/>
              <a:t>Strongly supported confederation (</a:t>
            </a:r>
            <a:r>
              <a:rPr lang="en-US" i="1" dirty="0" smtClean="0"/>
              <a:t>confederationists</a:t>
            </a:r>
            <a:r>
              <a:rPr lang="en-US" dirty="0" smtClean="0"/>
              <a:t>)</a:t>
            </a:r>
          </a:p>
          <a:p>
            <a:pPr marL="971550" lvl="1" indent="-514350">
              <a:buAutoNum type="arabicPeriod"/>
            </a:pPr>
            <a:r>
              <a:rPr lang="en-US" dirty="0" smtClean="0"/>
              <a:t>Annexation by the U.S. (</a:t>
            </a:r>
            <a:r>
              <a:rPr lang="en-US" i="1" dirty="0" smtClean="0"/>
              <a:t>annexationists</a:t>
            </a:r>
            <a:r>
              <a:rPr lang="en-US" dirty="0" smtClean="0"/>
              <a:t>)</a:t>
            </a:r>
          </a:p>
          <a:p>
            <a:pPr marL="571500" indent="-514350"/>
            <a:r>
              <a:rPr lang="en-US" dirty="0" smtClean="0"/>
              <a:t>b/t 1868 &amp; 1870 the debate about BC’s future was ongoing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52400"/>
            <a:ext cx="4724400" cy="6553200"/>
          </a:xfrm>
        </p:spPr>
        <p:txBody>
          <a:bodyPr>
            <a:normAutofit lnSpcReduction="10000"/>
          </a:bodyPr>
          <a:lstStyle/>
          <a:p>
            <a:pPr marL="571500" indent="-514350"/>
            <a:r>
              <a:rPr lang="en-US" dirty="0" smtClean="0"/>
              <a:t>Elected rep’s on mainland: all in favor of confed.</a:t>
            </a:r>
          </a:p>
          <a:p>
            <a:pPr marL="971550" lvl="1" indent="-514350"/>
            <a:r>
              <a:rPr lang="en-US" dirty="0" smtClean="0"/>
              <a:t>Resolutions: Canada become liable for BC’s debt and fed. </a:t>
            </a:r>
            <a:r>
              <a:rPr lang="en-US" dirty="0" err="1" smtClean="0"/>
              <a:t>g’ment</a:t>
            </a:r>
            <a:r>
              <a:rPr lang="en-US" dirty="0" smtClean="0"/>
              <a:t> build a transcontinental railway</a:t>
            </a:r>
            <a:endParaRPr lang="en-US" dirty="0" smtClean="0"/>
          </a:p>
          <a:p>
            <a:r>
              <a:rPr lang="en-US" dirty="0" smtClean="0"/>
              <a:t>Annexationists: believed BC couldn’t cont. to operate w/out being connected to larger body</a:t>
            </a:r>
          </a:p>
          <a:p>
            <a:pPr lvl="1"/>
            <a:r>
              <a:rPr lang="en-US" dirty="0" smtClean="0"/>
              <a:t>Thought Canada too distant from Pacific Coast</a:t>
            </a:r>
          </a:p>
          <a:p>
            <a:endParaRPr lang="en-US" dirty="0" smtClean="0"/>
          </a:p>
        </p:txBody>
      </p:sp>
      <p:pic>
        <p:nvPicPr>
          <p:cNvPr id="16386" name="Picture 2" descr="http://nides.bc.ca/Assignments/Canada/Paper11/1866map_files/186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53000" y="1066800"/>
            <a:ext cx="3962399" cy="3962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52400"/>
            <a:ext cx="8839200" cy="1143000"/>
          </a:xfrm>
        </p:spPr>
        <p:txBody>
          <a:bodyPr/>
          <a:lstStyle/>
          <a:p>
            <a:r>
              <a:rPr lang="en-US" dirty="0" smtClean="0"/>
              <a:t>The tide turns…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990600"/>
            <a:ext cx="5181600" cy="5715000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1868: Legislative Assembly elections</a:t>
            </a:r>
          </a:p>
          <a:p>
            <a:pPr lvl="1"/>
            <a:r>
              <a:rPr lang="en-US" dirty="0" smtClean="0"/>
              <a:t>Mainland: all confederationists</a:t>
            </a:r>
          </a:p>
          <a:p>
            <a:pPr lvl="1"/>
            <a:r>
              <a:rPr lang="en-US" dirty="0" smtClean="0"/>
              <a:t>Van. Island: all anti-confederationists</a:t>
            </a:r>
          </a:p>
          <a:p>
            <a:r>
              <a:rPr lang="en-US" dirty="0" smtClean="0"/>
              <a:t>June 1869: Gov. Seymour died</a:t>
            </a:r>
          </a:p>
          <a:p>
            <a:r>
              <a:rPr lang="en-US" dirty="0" smtClean="0"/>
              <a:t>Anthony Musgrave as successor</a:t>
            </a:r>
          </a:p>
          <a:p>
            <a:pPr lvl="1"/>
            <a:r>
              <a:rPr lang="en-US" dirty="0" smtClean="0"/>
              <a:t>Get BC to join Canada as soon as possible</a:t>
            </a:r>
          </a:p>
          <a:p>
            <a:r>
              <a:rPr lang="en-US" dirty="0" smtClean="0"/>
              <a:t>Annexation not popular</a:t>
            </a:r>
          </a:p>
          <a:p>
            <a:r>
              <a:rPr lang="en-US" dirty="0" smtClean="0"/>
              <a:t>July 20, 1871: BC joined confederation</a:t>
            </a:r>
            <a:endParaRPr lang="en-US" dirty="0"/>
          </a:p>
        </p:txBody>
      </p:sp>
      <p:pic>
        <p:nvPicPr>
          <p:cNvPr id="18434" name="Picture 2" descr="http://image1.findagrave.com/photos/2008/273/30191488_12227611160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29400" y="228600"/>
            <a:ext cx="2116667" cy="2895600"/>
          </a:xfrm>
          <a:prstGeom prst="rect">
            <a:avLst/>
          </a:prstGeom>
          <a:noFill/>
        </p:spPr>
      </p:pic>
      <p:pic>
        <p:nvPicPr>
          <p:cNvPr id="18436" name="Picture 4" descr="http://acilr-cdril.com/CD_No1/A_Web/1871-v5-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81600" y="3276600"/>
            <a:ext cx="3594422" cy="3276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</TotalTime>
  <Words>227</Words>
  <Application>Microsoft Office PowerPoint</Application>
  <PresentationFormat>On-screen Show (4:3)</PresentationFormat>
  <Paragraphs>32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The Colony of BC and Confederation</vt:lpstr>
      <vt:lpstr>Slide 2</vt:lpstr>
      <vt:lpstr>Slide 3</vt:lpstr>
      <vt:lpstr>Confederation debate</vt:lpstr>
      <vt:lpstr>Slide 5</vt:lpstr>
      <vt:lpstr>The tide turns… </vt:lpstr>
    </vt:vector>
  </TitlesOfParts>
  <Company>Toshiba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Colony of BC and Confederation</dc:title>
  <dc:creator>Claire Rogers</dc:creator>
  <cp:lastModifiedBy>Claire Rogers</cp:lastModifiedBy>
  <cp:revision>30</cp:revision>
  <dcterms:created xsi:type="dcterms:W3CDTF">2013-05-15T05:02:58Z</dcterms:created>
  <dcterms:modified xsi:type="dcterms:W3CDTF">2013-05-15T05:41:18Z</dcterms:modified>
</cp:coreProperties>
</file>